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276" y="-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D03D6-3AAE-4298-93DC-84476DAA7D0B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C7B3-EA20-44BF-B73C-4B2205256F5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D03D6-3AAE-4298-93DC-84476DAA7D0B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C7B3-EA20-44BF-B73C-4B2205256F5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D03D6-3AAE-4298-93DC-84476DAA7D0B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C7B3-EA20-44BF-B73C-4B2205256F5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D03D6-3AAE-4298-93DC-84476DAA7D0B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C7B3-EA20-44BF-B73C-4B2205256F5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D03D6-3AAE-4298-93DC-84476DAA7D0B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C7B3-EA20-44BF-B73C-4B2205256F5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D03D6-3AAE-4298-93DC-84476DAA7D0B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C7B3-EA20-44BF-B73C-4B2205256F5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D03D6-3AAE-4298-93DC-84476DAA7D0B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C7B3-EA20-44BF-B73C-4B2205256F5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D03D6-3AAE-4298-93DC-84476DAA7D0B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C7B3-EA20-44BF-B73C-4B2205256F5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D03D6-3AAE-4298-93DC-84476DAA7D0B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C7B3-EA20-44BF-B73C-4B2205256F5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D03D6-3AAE-4298-93DC-84476DAA7D0B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C7B3-EA20-44BF-B73C-4B2205256F5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D03D6-3AAE-4298-93DC-84476DAA7D0B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C7B3-EA20-44BF-B73C-4B2205256F5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D03D6-3AAE-4298-93DC-84476DAA7D0B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CC7B3-EA20-44BF-B73C-4B2205256F5E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04422"/>
            <a:ext cx="6858000" cy="934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in sah</dc:creator>
  <cp:lastModifiedBy>in sah</cp:lastModifiedBy>
  <cp:revision>1</cp:revision>
  <dcterms:created xsi:type="dcterms:W3CDTF">2025-05-21T15:24:09Z</dcterms:created>
  <dcterms:modified xsi:type="dcterms:W3CDTF">2025-05-21T15:26:34Z</dcterms:modified>
</cp:coreProperties>
</file>